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1"/>
            <a:ext cx="8458200" cy="150378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Comic Sans MS" pitchFamily="66" charset="0"/>
              </a:rPr>
              <a:t>MySql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Practicals  6</a:t>
            </a:r>
            <a:endParaRPr lang="en-US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There exists a table named CUSTOMERS &amp; DEPOSITS  in the database BANK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Write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My SQL statements for the following :-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all databases in the computer.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SHOW DATABASES;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tables in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bank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database.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USE BANK;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SHOW TABLES;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structure of tables customers &amp; deposits.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DESCRIBE CUSTOMERS;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DESCRIBE DEPOSITS;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contents of  tables CUTOMERS &amp; DEPOSITS 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SELECT  *  FROM  CUSTOMERS;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SELECT  *  FROM  DEPOSITS;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55000" lnSpcReduction="20000"/>
          </a:bodyPr>
          <a:lstStyle/>
          <a:p>
            <a:pPr lvl="0"/>
            <a:endParaRPr lang="en-US" dirty="0" smtClean="0"/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customer id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&amp;  minimum amount maintained by the customers from deposits table.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CUST_ID,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MIN(AMOUNT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GROUP BY CUST_ID 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customer id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&amp;  maximum amount maintained by the customers from deposits table.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CUST_ID,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MAX(AMOUNT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GROUP BY CUST_ID ;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customer id 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&amp;  average amount maintained by the customers from deposits table.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CUST_ID,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AVG(AMOUNT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GROUP BY CUST_ID 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 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cust_id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 &amp;  average amount of  the customers whose amount is greater than Rs.15000 from deposits table.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CUST_ID, 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AVG(AMOUNT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WHERE  AMOUNT&gt;15000</a:t>
            </a:r>
          </a:p>
          <a:p>
            <a:pPr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GROUP BY CUST_ID ;</a:t>
            </a:r>
          </a:p>
          <a:p>
            <a:pPr>
              <a:lnSpc>
                <a:spcPct val="120000"/>
              </a:lnSpc>
              <a:buNone/>
            </a:pPr>
            <a:endParaRPr lang="en-US" sz="2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 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cust_id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 &amp;  average amount maintained by the customers whose average amount is greater than Rs.20000 from deposits table.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CUST_ID, 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AVG(AMOUNT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GROUP BY CUST_ID </a:t>
            </a:r>
          </a:p>
          <a:p>
            <a:pPr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HAVING AVG(AMOUNT)&gt;20000;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 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cust_id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 &amp;  amount  of customers who are  maintaining  more than the average of all customers from deposits table.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CUST_ID,   AMOUNT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WHERE AMOUNT&gt; ( SELECT AVG(AMOUNT)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FROM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DEPOSITS) 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 </a:t>
            </a:r>
            <a:r>
              <a:rPr lang="en-US" b="1" dirty="0" err="1" smtClean="0">
                <a:solidFill>
                  <a:srgbClr val="C00000"/>
                </a:solidFill>
                <a:latin typeface="Comic Sans MS" pitchFamily="66" charset="0"/>
              </a:rPr>
              <a:t>cust_id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  &amp;  amount   of  all customers which is same amount as  that of  account no. 450  from deposits table.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CUST_ID,   AMOUNT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WHERE AMOUNT = ( SELECT  AMOUNT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FROM  DEPOSITS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WHERE </a:t>
            </a: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AC_NO =450) 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48640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Display the  id  &amp;  amount   of  all customers who have  amount lesser than that of  account no. 500  from deposits table.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SELECT  CUST_ID, 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AMOUNT</a:t>
            </a:r>
            <a:endParaRPr lang="en-US" sz="22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   FROM  DEPOSITS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   WHERE   AMOUNT &lt; ( SELECT  AMOUNT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FROM  DEPOSITS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WHERE AC_NO =500) ;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Display the name, amount deposited for all customers from customers table and deposits table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SELECT  CUSTOMERS.CUST_NAME, DEPOSITS.AMOUNT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  FROM  CUSTOMERS , DEPOSITS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   WHERE CUSTOMERS.CUST_ID=DEPOSITS.CUST_ID;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name , amount deposited for all customers  in alphabetical order of names from customers table and deposits table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SELECT  CUSTOMERS.CUST_NAME,  DEPOSITS.AMOUNT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   FROM  CUSTOMERS,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   WHERE CUSTOMERS.CUST_ID=DEPOSITS.CUST_ID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    ORDER BY CUSTOMERS.CUST_NAME;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en-US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gender  &amp;  average amount grouped according to gender from customers table and deposits table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SELECT  CUSTOMERS.GENDER, AVG(DEPOSITS.AMOUNT)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 FROM  CUSTOMERS ,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WHERE CUSTOMERS.CUST_ID=DEPOSITS.CUST_ID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    GROUP BY </a:t>
            </a:r>
            <a:r>
              <a:rPr lang="en-US" sz="2600" b="1" dirty="0" smtClean="0">
                <a:solidFill>
                  <a:srgbClr val="002060"/>
                </a:solidFill>
                <a:latin typeface="Comic Sans MS" pitchFamily="66" charset="0"/>
              </a:rPr>
              <a:t>CUSTOMERS.GENDER;</a:t>
            </a:r>
            <a:endParaRPr lang="en-US" sz="2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customer name &amp;  average amount maintained by the customers from customers table and deposits table </a:t>
            </a:r>
          </a:p>
          <a:p>
            <a:pPr marL="347663" indent="-347663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SELECT  CUSTOMERS.CUST_NAME, </a:t>
            </a: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AVG(DEPOSITS.AMOUNT</a:t>
            </a: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    FROM  CUSTOMERS,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    WHERE CUSTOMERS.CUST_ID=DEPOSITS.CUST_ID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    GROUP BY </a:t>
            </a: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CUSOMERS.CUST_ID;</a:t>
            </a:r>
            <a:endParaRPr lang="en-US" sz="29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en-US" sz="2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Display the name and  amount deposited for all customers  whose amount is more than the average amount  from customers table and deposits table 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CUSTOMERS.CUST_NAME, DEPOSITS.AMOUNT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    FROM  CUSTOMERS, DEPOSITS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    WHERE CUSTOMERS.CUST_ID=DEPOSITS.CUST_ID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    AND  DEPOSITS.AMOUNT &gt; ( SELECT AVG(AMOUNT)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 				             FROM DEPOSITS</a:t>
            </a:r>
            <a:r>
              <a:rPr lang="en-US" sz="2900" b="1" dirty="0" smtClean="0">
                <a:solidFill>
                  <a:srgbClr val="002060"/>
                </a:solidFill>
                <a:latin typeface="Comic Sans MS" pitchFamily="66" charset="0"/>
              </a:rPr>
              <a:t>);</a:t>
            </a:r>
            <a:endParaRPr lang="en-US" sz="29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Display the name , amount deposited for all customers  whose amount is less than  amount  of  </a:t>
            </a:r>
            <a:r>
              <a:rPr lang="en-US" sz="2200" b="1" dirty="0" err="1" smtClean="0">
                <a:solidFill>
                  <a:srgbClr val="C00000"/>
                </a:solidFill>
                <a:latin typeface="Comic Sans MS" pitchFamily="66" charset="0"/>
              </a:rPr>
              <a:t>ac_no</a:t>
            </a:r>
            <a:r>
              <a:rPr lang="en-US" sz="2200" b="1" dirty="0" smtClean="0">
                <a:solidFill>
                  <a:srgbClr val="C00000"/>
                </a:solidFill>
                <a:latin typeface="Comic Sans MS" pitchFamily="66" charset="0"/>
              </a:rPr>
              <a:t> 550 from customers table and deposits table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SELECT  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CUSTOMERS.CUST_NAME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,   DEPOSITS.AMOUNT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   FROM  CUSTOMERS, DEPOSITS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   WHERE CUSTOMERS.CUST_ID=DEPOSITS.CUST_ID 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    AND  DEPOSITS.AMOUNT &lt; ( SELECT AMOUNT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				                FROM DEPOSITS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				                WHERE AC_NO= 550</a:t>
            </a: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);</a:t>
            </a:r>
            <a:endParaRPr lang="en-US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 </a:t>
            </a:r>
            <a:endParaRPr lang="en-US" sz="22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600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MySql Practicals  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MySql Practicals  6</dc:title>
  <dc:creator/>
  <cp:lastModifiedBy>User</cp:lastModifiedBy>
  <cp:revision>13</cp:revision>
  <dcterms:created xsi:type="dcterms:W3CDTF">2006-08-16T00:00:00Z</dcterms:created>
  <dcterms:modified xsi:type="dcterms:W3CDTF">2015-08-25T04:03:42Z</dcterms:modified>
</cp:coreProperties>
</file>